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8" roundtripDataSignature="AMtx7mg6SnlaV2SjTP6T4/fEsk3rCagm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FCCA786-9350-406D-84C5-0F0AD0C8A2C8}">
  <a:tblStyle styleId="{FFCCA786-9350-406D-84C5-0F0AD0C8A2C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30" d="100"/>
          <a:sy n="130" d="100"/>
        </p:scale>
        <p:origin x="82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13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9" name="Google Shape;10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 - White+Seal">
  <p:cSld name="5_Title Slide - White+Seal">
    <p:bg>
      <p:bgPr>
        <a:solidFill>
          <a:srgbClr val="13294A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3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Google Shape;15;p13"/>
          <p:cNvSpPr txBox="1">
            <a:spLocks noGrp="1"/>
          </p:cNvSpPr>
          <p:nvPr>
            <p:ph type="ctrTitle"/>
          </p:nvPr>
        </p:nvSpPr>
        <p:spPr>
          <a:xfrm>
            <a:off x="288702" y="1383672"/>
            <a:ext cx="8548212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Calibri"/>
              <a:buNone/>
              <a:defRPr sz="2700" b="1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3"/>
          <p:cNvSpPr txBox="1">
            <a:spLocks noGrp="1"/>
          </p:cNvSpPr>
          <p:nvPr>
            <p:ph type="subTitle" idx="1"/>
          </p:nvPr>
        </p:nvSpPr>
        <p:spPr>
          <a:xfrm>
            <a:off x="288702" y="2595839"/>
            <a:ext cx="8548212" cy="1714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FFFFFF"/>
              </a:buClr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lvl="1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2pPr>
            <a:lvl3pPr lvl="2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3pPr>
            <a:lvl4pPr lvl="3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4pPr>
            <a:lvl5pPr lvl="4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5pPr>
            <a:lvl6pPr lvl="5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6pPr>
            <a:lvl7pPr lvl="6" algn="ctr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7pPr>
            <a:lvl8pPr lvl="7" algn="ctr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8pPr>
            <a:lvl9pPr lvl="8" algn="ctr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9pPr>
          </a:lstStyle>
          <a:p>
            <a:endParaRPr/>
          </a:p>
        </p:txBody>
      </p:sp>
      <p:pic>
        <p:nvPicPr>
          <p:cNvPr id="17" name="Google Shape;17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9447" y="4620437"/>
            <a:ext cx="3125537" cy="39069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3"/>
          <p:cNvSpPr/>
          <p:nvPr/>
        </p:nvSpPr>
        <p:spPr>
          <a:xfrm>
            <a:off x="-105568" y="4571999"/>
            <a:ext cx="659146" cy="647597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4868985" y="5120730"/>
                </a:lnTo>
                <a:lnTo>
                  <a:pt x="2527325" y="510085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close/>
              </a:path>
            </a:pathLst>
          </a:custGeom>
          <a:solidFill>
            <a:srgbClr val="007DBA">
              <a:alpha val="6901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one">
  <p:cSld name="2_done"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2"/>
          <p:cNvSpPr txBox="1">
            <a:spLocks noGrp="1"/>
          </p:cNvSpPr>
          <p:nvPr>
            <p:ph type="ctrTitle"/>
          </p:nvPr>
        </p:nvSpPr>
        <p:spPr>
          <a:xfrm>
            <a:off x="-86497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182875" rIns="182875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rgbClr val="006A96"/>
              </a:buClr>
              <a:buSzPts val="2400"/>
              <a:buFont typeface="Calibri"/>
              <a:buNone/>
              <a:defRPr sz="2400" b="1">
                <a:solidFill>
                  <a:srgbClr val="006A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body" idx="1"/>
          </p:nvPr>
        </p:nvSpPr>
        <p:spPr>
          <a:xfrm>
            <a:off x="365760" y="1504150"/>
            <a:ext cx="392440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Section Slide">
  <p:cSld name="6_Section Slide">
    <p:bg>
      <p:bgPr>
        <a:solidFill>
          <a:srgbClr val="006A96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3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23"/>
          <p:cNvSpPr txBox="1">
            <a:spLocks noGrp="1"/>
          </p:cNvSpPr>
          <p:nvPr>
            <p:ph type="ctrTitle"/>
          </p:nvPr>
        </p:nvSpPr>
        <p:spPr>
          <a:xfrm>
            <a:off x="-86497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182875" rIns="182875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3"/>
          <p:cNvSpPr txBox="1">
            <a:spLocks noGrp="1"/>
          </p:cNvSpPr>
          <p:nvPr>
            <p:ph type="body" idx="1"/>
          </p:nvPr>
        </p:nvSpPr>
        <p:spPr>
          <a:xfrm>
            <a:off x="365760" y="1504150"/>
            <a:ext cx="392440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one">
  <p:cSld name="1_done">
    <p:bg>
      <p:bgPr>
        <a:solidFill>
          <a:schemeClr val="lt1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4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4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p24"/>
          <p:cNvSpPr txBox="1">
            <a:spLocks noGrp="1"/>
          </p:cNvSpPr>
          <p:nvPr>
            <p:ph type="ctrTitle"/>
          </p:nvPr>
        </p:nvSpPr>
        <p:spPr>
          <a:xfrm>
            <a:off x="4893276" y="628650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  <a:defRPr sz="48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4"/>
          <p:cNvSpPr txBox="1">
            <a:spLocks noGrp="1"/>
          </p:cNvSpPr>
          <p:nvPr>
            <p:ph type="body" idx="1"/>
          </p:nvPr>
        </p:nvSpPr>
        <p:spPr>
          <a:xfrm>
            <a:off x="365760" y="628650"/>
            <a:ext cx="3924404" cy="4292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3"/>
          </p:nvPr>
        </p:nvSpPr>
        <p:spPr>
          <a:xfrm>
            <a:off x="6294438" y="628650"/>
            <a:ext cx="2849562" cy="741363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0" rIns="0" bIns="0" anchor="ctr" anchorCtr="0">
            <a:normAutofit/>
          </a:bodyPr>
          <a:lstStyle>
            <a:lvl1pPr marL="457200" lvl="0" indent="-228600" algn="l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Section Slide">
  <p:cSld name="7_Section Slide">
    <p:bg>
      <p:bgPr>
        <a:solidFill>
          <a:srgbClr val="006A96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5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25"/>
          <p:cNvSpPr txBox="1"/>
          <p:nvPr/>
        </p:nvSpPr>
        <p:spPr>
          <a:xfrm>
            <a:off x="6293708" y="3801762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5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85" name="Google Shape;85;p25"/>
          <p:cNvSpPr txBox="1">
            <a:spLocks noGrp="1"/>
          </p:cNvSpPr>
          <p:nvPr>
            <p:ph type="body" idx="1"/>
          </p:nvPr>
        </p:nvSpPr>
        <p:spPr>
          <a:xfrm>
            <a:off x="365760" y="628650"/>
            <a:ext cx="3924404" cy="4292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25"/>
          <p:cNvSpPr txBox="1"/>
          <p:nvPr/>
        </p:nvSpPr>
        <p:spPr>
          <a:xfrm>
            <a:off x="4893276" y="628650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25"/>
          <p:cNvSpPr txBox="1"/>
          <p:nvPr/>
        </p:nvSpPr>
        <p:spPr>
          <a:xfrm>
            <a:off x="6293708" y="628650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5"/>
          <p:cNvSpPr txBox="1"/>
          <p:nvPr/>
        </p:nvSpPr>
        <p:spPr>
          <a:xfrm>
            <a:off x="4893276" y="1679719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5"/>
          <p:cNvSpPr txBox="1"/>
          <p:nvPr/>
        </p:nvSpPr>
        <p:spPr>
          <a:xfrm>
            <a:off x="6293708" y="1679719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5"/>
          <p:cNvSpPr txBox="1"/>
          <p:nvPr/>
        </p:nvSpPr>
        <p:spPr>
          <a:xfrm>
            <a:off x="4893276" y="2747319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25"/>
          <p:cNvSpPr txBox="1"/>
          <p:nvPr/>
        </p:nvSpPr>
        <p:spPr>
          <a:xfrm>
            <a:off x="6293708" y="2747319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5"/>
          <p:cNvSpPr txBox="1"/>
          <p:nvPr/>
        </p:nvSpPr>
        <p:spPr>
          <a:xfrm>
            <a:off x="4893276" y="3801762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25"/>
          <p:cNvSpPr txBox="1"/>
          <p:nvPr/>
        </p:nvSpPr>
        <p:spPr>
          <a:xfrm>
            <a:off x="6293708" y="3801762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+Content+PhotoLeft">
  <p:cSld name="2_Title+Content+PhotoLeft">
    <p:bg>
      <p:bgPr>
        <a:solidFill>
          <a:srgbClr val="006A96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6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6"/>
          <p:cNvSpPr>
            <a:spLocks noGrp="1"/>
          </p:cNvSpPr>
          <p:nvPr>
            <p:ph type="pic" idx="2"/>
          </p:nvPr>
        </p:nvSpPr>
        <p:spPr>
          <a:xfrm>
            <a:off x="317500" y="1014293"/>
            <a:ext cx="4760913" cy="3872753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rgbClr val="006C92"/>
              </a:buClr>
              <a:buSzPts val="2250"/>
              <a:buFont typeface="Calibri"/>
              <a:buNone/>
              <a:defRPr sz="2250" b="1" cap="none">
                <a:solidFill>
                  <a:srgbClr val="006C9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6"/>
          <p:cNvSpPr txBox="1">
            <a:spLocks noGrp="1"/>
          </p:cNvSpPr>
          <p:nvPr>
            <p:ph type="body" idx="1"/>
          </p:nvPr>
        </p:nvSpPr>
        <p:spPr>
          <a:xfrm>
            <a:off x="5293894" y="1014293"/>
            <a:ext cx="3588420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+Content+PhotoLeft">
  <p:cSld name="5_Title+Content+PhotoLeft">
    <p:bg>
      <p:bgPr>
        <a:solidFill>
          <a:srgbClr val="006A96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7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7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rgbClr val="006C92"/>
              </a:buClr>
              <a:buSzPts val="2250"/>
              <a:buFont typeface="Calibri"/>
              <a:buNone/>
              <a:defRPr sz="2250" b="1" cap="none">
                <a:solidFill>
                  <a:srgbClr val="006C9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7"/>
          <p:cNvSpPr txBox="1">
            <a:spLocks noGrp="1"/>
          </p:cNvSpPr>
          <p:nvPr>
            <p:ph type="body" idx="1"/>
          </p:nvPr>
        </p:nvSpPr>
        <p:spPr>
          <a:xfrm>
            <a:off x="304800" y="1025818"/>
            <a:ext cx="4182979" cy="386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7"/>
          <p:cNvSpPr txBox="1">
            <a:spLocks noGrp="1"/>
          </p:cNvSpPr>
          <p:nvPr>
            <p:ph type="body" idx="2"/>
          </p:nvPr>
        </p:nvSpPr>
        <p:spPr>
          <a:xfrm>
            <a:off x="4642184" y="1025818"/>
            <a:ext cx="4182979" cy="386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8"/>
          <p:cNvSpPr txBox="1">
            <a:spLocks noGrp="1"/>
          </p:cNvSpPr>
          <p:nvPr>
            <p:ph type="title"/>
          </p:nvPr>
        </p:nvSpPr>
        <p:spPr>
          <a:xfrm>
            <a:off x="321371" y="114300"/>
            <a:ext cx="8528424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b" anchorCtr="0">
            <a:normAutofit/>
          </a:bodyPr>
          <a:lstStyle>
            <a:lvl1pPr lvl="0" algn="l">
              <a:lnSpc>
                <a:spcPct val="93777"/>
              </a:lnSpc>
              <a:spcBef>
                <a:spcPts val="0"/>
              </a:spcBef>
              <a:spcAft>
                <a:spcPts val="0"/>
              </a:spcAft>
              <a:buClr>
                <a:srgbClr val="007DBA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+Content+PhotoLeft">
  <p:cSld name="4_Title+Content+PhotoLeft"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4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4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body" idx="1"/>
          </p:nvPr>
        </p:nvSpPr>
        <p:spPr>
          <a:xfrm>
            <a:off x="304800" y="1013572"/>
            <a:ext cx="4182979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2"/>
          </p:nvPr>
        </p:nvSpPr>
        <p:spPr>
          <a:xfrm>
            <a:off x="4650205" y="1013572"/>
            <a:ext cx="4174959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5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5"/>
          <p:cNvSpPr>
            <a:spLocks noGrp="1"/>
          </p:cNvSpPr>
          <p:nvPr>
            <p:ph type="pic" idx="2"/>
          </p:nvPr>
        </p:nvSpPr>
        <p:spPr>
          <a:xfrm>
            <a:off x="390068" y="1038134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27" name="Google Shape;27;p15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5"/>
          <p:cNvSpPr txBox="1">
            <a:spLocks noGrp="1"/>
          </p:cNvSpPr>
          <p:nvPr>
            <p:ph type="body" idx="1"/>
          </p:nvPr>
        </p:nvSpPr>
        <p:spPr>
          <a:xfrm>
            <a:off x="390069" y="3824935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5"/>
          <p:cNvSpPr>
            <a:spLocks noGrp="1"/>
          </p:cNvSpPr>
          <p:nvPr>
            <p:ph type="pic" idx="3"/>
          </p:nvPr>
        </p:nvSpPr>
        <p:spPr>
          <a:xfrm>
            <a:off x="2510164" y="1038134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0" name="Google Shape;30;p15"/>
          <p:cNvSpPr txBox="1">
            <a:spLocks noGrp="1"/>
          </p:cNvSpPr>
          <p:nvPr>
            <p:ph type="body" idx="4"/>
          </p:nvPr>
        </p:nvSpPr>
        <p:spPr>
          <a:xfrm>
            <a:off x="2510165" y="3824935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>
            <a:spLocks noGrp="1"/>
          </p:cNvSpPr>
          <p:nvPr>
            <p:ph type="pic" idx="5"/>
          </p:nvPr>
        </p:nvSpPr>
        <p:spPr>
          <a:xfrm>
            <a:off x="4630260" y="1038134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2" name="Google Shape;32;p15"/>
          <p:cNvSpPr txBox="1">
            <a:spLocks noGrp="1"/>
          </p:cNvSpPr>
          <p:nvPr>
            <p:ph type="body" idx="6"/>
          </p:nvPr>
        </p:nvSpPr>
        <p:spPr>
          <a:xfrm>
            <a:off x="4630261" y="3824935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5"/>
          <p:cNvSpPr>
            <a:spLocks noGrp="1"/>
          </p:cNvSpPr>
          <p:nvPr>
            <p:ph type="pic" idx="7"/>
          </p:nvPr>
        </p:nvSpPr>
        <p:spPr>
          <a:xfrm>
            <a:off x="6808747" y="1047762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15"/>
          <p:cNvSpPr txBox="1">
            <a:spLocks noGrp="1"/>
          </p:cNvSpPr>
          <p:nvPr>
            <p:ph type="body" idx="8"/>
          </p:nvPr>
        </p:nvSpPr>
        <p:spPr>
          <a:xfrm>
            <a:off x="6808748" y="3834563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>
            <a:spLocks noGrp="1"/>
          </p:cNvSpPr>
          <p:nvPr>
            <p:ph type="pic" idx="9"/>
          </p:nvPr>
        </p:nvSpPr>
        <p:spPr>
          <a:xfrm>
            <a:off x="-2456735" y="1173944"/>
            <a:ext cx="1890144" cy="2650991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bg>
      <p:bgPr>
        <a:solidFill>
          <a:srgbClr val="006A96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6"/>
          <p:cNvSpPr>
            <a:spLocks noGrp="1"/>
          </p:cNvSpPr>
          <p:nvPr>
            <p:ph type="pic" idx="2"/>
          </p:nvPr>
        </p:nvSpPr>
        <p:spPr>
          <a:xfrm>
            <a:off x="274321" y="985478"/>
            <a:ext cx="8607993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9" name="Google Shape;39;p16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rgbClr val="006C92"/>
              </a:buClr>
              <a:buSzPts val="2250"/>
              <a:buFont typeface="Calibri"/>
              <a:buNone/>
              <a:defRPr sz="2250" b="1" cap="none">
                <a:solidFill>
                  <a:srgbClr val="006C9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body" idx="1"/>
          </p:nvPr>
        </p:nvSpPr>
        <p:spPr>
          <a:xfrm>
            <a:off x="274321" y="3824935"/>
            <a:ext cx="860799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+Content+PhotoLeft">
  <p:cSld name="3_Title+Content+PhotoLeft">
    <p:bg>
      <p:bgPr>
        <a:solidFill>
          <a:schemeClr val="lt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7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7"/>
          <p:cNvSpPr>
            <a:spLocks noGrp="1"/>
          </p:cNvSpPr>
          <p:nvPr>
            <p:ph type="pic" idx="2"/>
          </p:nvPr>
        </p:nvSpPr>
        <p:spPr>
          <a:xfrm>
            <a:off x="4149207" y="1014294"/>
            <a:ext cx="4733107" cy="1950288"/>
          </a:xfrm>
          <a:prstGeom prst="rect">
            <a:avLst/>
          </a:prstGeom>
          <a:noFill/>
          <a:ln>
            <a:noFill/>
          </a:ln>
        </p:spPr>
      </p:sp>
      <p:sp>
        <p:nvSpPr>
          <p:cNvPr id="44" name="Google Shape;44;p17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body" idx="1"/>
          </p:nvPr>
        </p:nvSpPr>
        <p:spPr>
          <a:xfrm>
            <a:off x="346509" y="1014293"/>
            <a:ext cx="3588420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7"/>
          <p:cNvSpPr>
            <a:spLocks noGrp="1"/>
          </p:cNvSpPr>
          <p:nvPr>
            <p:ph type="pic" idx="3"/>
          </p:nvPr>
        </p:nvSpPr>
        <p:spPr>
          <a:xfrm>
            <a:off x="4149207" y="3060834"/>
            <a:ext cx="4733107" cy="2071317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+Content+PhotoLeft">
  <p:cSld name="Title+Content+PhotoLeft">
    <p:bg>
      <p:bgPr>
        <a:solidFill>
          <a:schemeClr val="lt1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8"/>
          <p:cNvSpPr/>
          <p:nvPr/>
        </p:nvSpPr>
        <p:spPr>
          <a:xfrm>
            <a:off x="-910425" y="658270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8"/>
          <p:cNvSpPr>
            <a:spLocks noGrp="1"/>
          </p:cNvSpPr>
          <p:nvPr>
            <p:ph type="pic" idx="2"/>
          </p:nvPr>
        </p:nvSpPr>
        <p:spPr>
          <a:xfrm>
            <a:off x="317500" y="1014293"/>
            <a:ext cx="4760913" cy="3872753"/>
          </a:xfrm>
          <a:prstGeom prst="rect">
            <a:avLst/>
          </a:prstGeom>
          <a:noFill/>
          <a:ln>
            <a:noFill/>
          </a:ln>
        </p:spPr>
      </p:sp>
      <p:sp>
        <p:nvSpPr>
          <p:cNvPr id="50" name="Google Shape;50;p18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body" idx="1"/>
          </p:nvPr>
        </p:nvSpPr>
        <p:spPr>
          <a:xfrm>
            <a:off x="5293894" y="1014293"/>
            <a:ext cx="3588420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lide">
  <p:cSld name="2_Section Slide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9"/>
          <p:cNvSpPr>
            <a:spLocks noGrp="1"/>
          </p:cNvSpPr>
          <p:nvPr>
            <p:ph type="pic" idx="2"/>
          </p:nvPr>
        </p:nvSpPr>
        <p:spPr>
          <a:xfrm>
            <a:off x="6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19"/>
          <p:cNvSpPr txBox="1">
            <a:spLocks noGrp="1"/>
          </p:cNvSpPr>
          <p:nvPr>
            <p:ph type="ctrTitle"/>
          </p:nvPr>
        </p:nvSpPr>
        <p:spPr>
          <a:xfrm>
            <a:off x="4869706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182875" rIns="274300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rgbClr val="006A96"/>
              </a:buClr>
              <a:buSzPts val="2400"/>
              <a:buFont typeface="Calibri"/>
              <a:buNone/>
              <a:defRPr sz="2400" b="1">
                <a:solidFill>
                  <a:srgbClr val="006A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body" idx="1"/>
          </p:nvPr>
        </p:nvSpPr>
        <p:spPr>
          <a:xfrm>
            <a:off x="5048410" y="1504150"/>
            <a:ext cx="376658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Slide">
  <p:cSld name="1_Section Slide">
    <p:bg>
      <p:bgPr>
        <a:solidFill>
          <a:srgbClr val="006A96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0"/>
          <p:cNvSpPr>
            <a:spLocks noGrp="1"/>
          </p:cNvSpPr>
          <p:nvPr>
            <p:ph type="pic" idx="2"/>
          </p:nvPr>
        </p:nvSpPr>
        <p:spPr>
          <a:xfrm>
            <a:off x="6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20"/>
          <p:cNvSpPr txBox="1">
            <a:spLocks noGrp="1"/>
          </p:cNvSpPr>
          <p:nvPr>
            <p:ph type="ctrTitle"/>
          </p:nvPr>
        </p:nvSpPr>
        <p:spPr>
          <a:xfrm>
            <a:off x="4869706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182875" rIns="274300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alibri"/>
              <a:buNone/>
              <a:defRPr sz="2400" b="1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0"/>
          <p:cNvSpPr txBox="1">
            <a:spLocks noGrp="1"/>
          </p:cNvSpPr>
          <p:nvPr>
            <p:ph type="body" idx="1"/>
          </p:nvPr>
        </p:nvSpPr>
        <p:spPr>
          <a:xfrm>
            <a:off x="5048410" y="1504150"/>
            <a:ext cx="376658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ne">
  <p:cSld name="done">
    <p:bg>
      <p:bgPr>
        <a:solidFill>
          <a:schemeClr val="lt1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1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21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21"/>
          <p:cNvSpPr txBox="1">
            <a:spLocks noGrp="1"/>
          </p:cNvSpPr>
          <p:nvPr>
            <p:ph type="ctrTitle"/>
          </p:nvPr>
        </p:nvSpPr>
        <p:spPr>
          <a:xfrm>
            <a:off x="-86497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182875" rIns="182875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rgbClr val="006A96"/>
              </a:buClr>
              <a:buSzPts val="2400"/>
              <a:buFont typeface="Calibri"/>
              <a:buNone/>
              <a:defRPr sz="2400" b="1">
                <a:solidFill>
                  <a:srgbClr val="006A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body" idx="1"/>
          </p:nvPr>
        </p:nvSpPr>
        <p:spPr>
          <a:xfrm>
            <a:off x="365760" y="1504150"/>
            <a:ext cx="392440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321371" y="114300"/>
            <a:ext cx="8528424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b" anchorCtr="0">
            <a:normAutofit/>
          </a:bodyPr>
          <a:lstStyle>
            <a:lvl1pPr marR="0" lvl="0" algn="l" rtl="0">
              <a:lnSpc>
                <a:spcPct val="107174"/>
              </a:lnSpc>
              <a:spcBef>
                <a:spcPts val="0"/>
              </a:spcBef>
              <a:spcAft>
                <a:spcPts val="0"/>
              </a:spcAft>
              <a:buClr>
                <a:srgbClr val="007DBA"/>
              </a:buClr>
              <a:buSzPts val="1575"/>
              <a:buFont typeface="Calibri"/>
              <a:buNone/>
              <a:defRPr sz="1575" b="0" i="0" u="none" strike="noStrike" cap="none">
                <a:solidFill>
                  <a:srgbClr val="007DB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321371" y="1218031"/>
            <a:ext cx="8518524" cy="3674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23850" algn="l" rtl="0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00037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0037" algn="l" rtl="0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0037" algn="l" rtl="0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0037" algn="l" rtl="0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2" name="Google Shape;12;p12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2782" y="4700056"/>
            <a:ext cx="1323560" cy="38550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  <p15:guide id="3" pos="192">
          <p15:clr>
            <a:srgbClr val="F26B43"/>
          </p15:clr>
        </p15:guide>
        <p15:guide id="4" pos="5568">
          <p15:clr>
            <a:srgbClr val="F26B43"/>
          </p15:clr>
        </p15:guide>
        <p15:guide id="5" orient="horz" pos="468">
          <p15:clr>
            <a:srgbClr val="F26B43"/>
          </p15:clr>
        </p15:guide>
        <p15:guide id="6" orient="horz" pos="756">
          <p15:clr>
            <a:srgbClr val="F26B43"/>
          </p15:clr>
        </p15:guide>
        <p15:guide id="7" orient="horz" pos="3078">
          <p15:clr>
            <a:srgbClr val="F26B43"/>
          </p15:clr>
        </p15:guide>
        <p15:guide id="8" orient="horz" pos="636">
          <p15:clr>
            <a:srgbClr val="F26B43"/>
          </p15:clr>
        </p15:guide>
        <p15:guide id="9" orient="horz" pos="39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7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/>
          <a:p>
            <a:pPr lvl="0"/>
            <a:r>
              <a:rPr lang="en-US" sz="2400" dirty="0"/>
              <a:t>Machine Learning in Hydrologic (Streamflow) Modeling</a:t>
            </a:r>
            <a:r>
              <a:rPr lang="en-US" dirty="0"/>
              <a:t> - Summary</a:t>
            </a:r>
            <a:endParaRPr dirty="0"/>
          </a:p>
        </p:txBody>
      </p:sp>
      <p:sp>
        <p:nvSpPr>
          <p:cNvPr id="112" name="Google Shape;112;p7"/>
          <p:cNvSpPr txBox="1"/>
          <p:nvPr/>
        </p:nvSpPr>
        <p:spPr>
          <a:xfrm>
            <a:off x="4463209" y="4866504"/>
            <a:ext cx="4538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1" u="none" strike="noStrike" cap="none" dirty="0">
                <a:solidFill>
                  <a:srgbClr val="565762"/>
                </a:solidFill>
                <a:latin typeface="Arial"/>
                <a:ea typeface="Arial"/>
                <a:cs typeface="Arial"/>
                <a:sym typeface="Arial"/>
              </a:rPr>
              <a:t>Provided by: Ming Pan</a:t>
            </a:r>
            <a:endParaRPr sz="1200" b="0" i="1" u="none" strike="noStrike" cap="none" dirty="0">
              <a:solidFill>
                <a:srgbClr val="5657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13" name="Google Shape;113;p7"/>
          <p:cNvGraphicFramePr/>
          <p:nvPr>
            <p:extLst>
              <p:ext uri="{D42A27DB-BD31-4B8C-83A1-F6EECF244321}">
                <p14:modId xmlns:p14="http://schemas.microsoft.com/office/powerpoint/2010/main" val="1964628585"/>
              </p:ext>
            </p:extLst>
          </p:nvPr>
        </p:nvGraphicFramePr>
        <p:xfrm>
          <a:off x="502800" y="1200138"/>
          <a:ext cx="8041750" cy="3286827"/>
        </p:xfrm>
        <a:graphic>
          <a:graphicData uri="http://schemas.openxmlformats.org/drawingml/2006/table">
            <a:tbl>
              <a:tblPr>
                <a:noFill/>
                <a:tableStyleId>{FFCCA786-9350-406D-84C5-0F0AD0C8A2C8}</a:tableStyleId>
              </a:tblPr>
              <a:tblGrid>
                <a:gridCol w="388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4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9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Key Topics: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Key Takeaways: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8825">
                <a:tc>
                  <a:txBody>
                    <a:bodyPr/>
                    <a:lstStyle/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How traditional hydrologic models work and their challenges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How ML hydrologic models work and what gaps they can help bridging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ML as a data assimilation tool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ML limitations &amp; caveats</a:t>
                      </a:r>
                      <a:endParaRPr dirty="0"/>
                    </a:p>
                  </a:txBody>
                  <a:tcPr marL="91425" marR="91425" marT="91425" marB="914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ML can be a more flexible/skillful/fast regression model for streamflow hydrology.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Model optimization is already part of ML.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 free lunch – everything learned from the data. Streamflow hydrology is a </a:t>
                      </a:r>
                      <a:r>
                        <a:rPr lang="en-US" sz="1500" b="1" i="1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small</a:t>
                      </a: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data problem, limited patterns can be captured.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Hydrology is very local – human expertise/experience/etc. is very important.</a:t>
                      </a:r>
                    </a:p>
                  </a:txBody>
                  <a:tcPr marL="91425" marR="91425" marT="91425" marB="914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Custom 3">
      <a:dk1>
        <a:srgbClr val="464749"/>
      </a:dk1>
      <a:lt1>
        <a:srgbClr val="FFFFFF"/>
      </a:lt1>
      <a:dk2>
        <a:srgbClr val="101D3A"/>
      </a:dk2>
      <a:lt2>
        <a:srgbClr val="FFFFFF"/>
      </a:lt2>
      <a:accent1>
        <a:srgbClr val="006995"/>
      </a:accent1>
      <a:accent2>
        <a:srgbClr val="F3E500"/>
      </a:accent2>
      <a:accent3>
        <a:srgbClr val="182B48"/>
      </a:accent3>
      <a:accent4>
        <a:srgbClr val="B4B5BD"/>
      </a:accent4>
      <a:accent5>
        <a:srgbClr val="00C5D6"/>
      </a:accent5>
      <a:accent6>
        <a:srgbClr val="6D953A"/>
      </a:accent6>
      <a:hlink>
        <a:srgbClr val="006995"/>
      </a:hlink>
      <a:folHlink>
        <a:srgbClr val="00C5D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3D0FA3C9C8B840BD4719EDB774EA3E" ma:contentTypeVersion="16" ma:contentTypeDescription="Create a new document." ma:contentTypeScope="" ma:versionID="1f1c26727583353d1f25a3d31e0260fa">
  <xsd:schema xmlns:xsd="http://www.w3.org/2001/XMLSchema" xmlns:xs="http://www.w3.org/2001/XMLSchema" xmlns:p="http://schemas.microsoft.com/office/2006/metadata/properties" xmlns:ns2="35ab31d3-b8fd-4f92-89f3-03c1fb50a733" xmlns:ns3="594dbb9d-4ee2-4cc0-bb5b-217b547981ad" targetNamespace="http://schemas.microsoft.com/office/2006/metadata/properties" ma:root="true" ma:fieldsID="07bedb6e2584ae16e465a399ab99d8b5" ns2:_="" ns3:_="">
    <xsd:import namespace="35ab31d3-b8fd-4f92-89f3-03c1fb50a733"/>
    <xsd:import namespace="594dbb9d-4ee2-4cc0-bb5b-217b547981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ab31d3-b8fd-4f92-89f3-03c1fb50a7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e42dd458-7308-4bcd-84e5-5a32323ab0e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4dbb9d-4ee2-4cc0-bb5b-217b547981a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e866bf6-b640-4984-a738-718b31ca96a4}" ma:internalName="TaxCatchAll" ma:showField="CatchAllData" ma:web="594dbb9d-4ee2-4cc0-bb5b-217b547981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5ab31d3-b8fd-4f92-89f3-03c1fb50a733">
      <Terms xmlns="http://schemas.microsoft.com/office/infopath/2007/PartnerControls"/>
    </lcf76f155ced4ddcb4097134ff3c332f>
    <TaxCatchAll xmlns="594dbb9d-4ee2-4cc0-bb5b-217b547981ad" xsi:nil="true"/>
  </documentManagement>
</p:properties>
</file>

<file path=customXml/itemProps1.xml><?xml version="1.0" encoding="utf-8"?>
<ds:datastoreItem xmlns:ds="http://schemas.openxmlformats.org/officeDocument/2006/customXml" ds:itemID="{027B4EFF-0BBE-4077-9C13-33D95A2622FF}"/>
</file>

<file path=customXml/itemProps2.xml><?xml version="1.0" encoding="utf-8"?>
<ds:datastoreItem xmlns:ds="http://schemas.openxmlformats.org/officeDocument/2006/customXml" ds:itemID="{6DDFC8C0-E2E9-4B9E-B56C-C3E62E76722D}"/>
</file>

<file path=customXml/itemProps3.xml><?xml version="1.0" encoding="utf-8"?>
<ds:datastoreItem xmlns:ds="http://schemas.openxmlformats.org/officeDocument/2006/customXml" ds:itemID="{EF794F42-0C57-4ECF-B126-D5ACAC6BA688}"/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116</Words>
  <Application>Microsoft Office PowerPoint</Application>
  <PresentationFormat>On-screen Show (16:9)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Content Slides</vt:lpstr>
      <vt:lpstr>Machine Learning in Hydrologic (Streamflow) Modeling -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Toombs, Monica</dc:creator>
  <cp:lastModifiedBy>Pan, Ming</cp:lastModifiedBy>
  <cp:revision>2</cp:revision>
  <dcterms:created xsi:type="dcterms:W3CDTF">2016-05-16T17:59:33Z</dcterms:created>
  <dcterms:modified xsi:type="dcterms:W3CDTF">2025-08-07T05:40:21Z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0x0101005A3D0FA3C9C8B840BD4719EDB774EA3E</vt:lpwstr>
  </property>
</Properties>
</file>